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69D27-583F-413D-8CCF-C62365325690}" type="datetimeFigureOut">
              <a:rPr lang="en-GB" smtClean="0"/>
              <a:t>16/01/2018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43A0A-488E-4044-AE36-A34493A814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6827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69D27-583F-413D-8CCF-C62365325690}" type="datetimeFigureOut">
              <a:rPr lang="en-GB" smtClean="0"/>
              <a:t>16/01/2018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43A0A-488E-4044-AE36-A34493A814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5074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69D27-583F-413D-8CCF-C62365325690}" type="datetimeFigureOut">
              <a:rPr lang="en-GB" smtClean="0"/>
              <a:t>16/01/2018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43A0A-488E-4044-AE36-A34493A814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4243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69D27-583F-413D-8CCF-C62365325690}" type="datetimeFigureOut">
              <a:rPr lang="en-GB" smtClean="0"/>
              <a:t>16/01/2018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43A0A-488E-4044-AE36-A34493A814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227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69D27-583F-413D-8CCF-C62365325690}" type="datetimeFigureOut">
              <a:rPr lang="en-GB" smtClean="0"/>
              <a:t>16/01/2018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43A0A-488E-4044-AE36-A34493A814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602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69D27-583F-413D-8CCF-C62365325690}" type="datetimeFigureOut">
              <a:rPr lang="en-GB" smtClean="0"/>
              <a:t>16/01/2018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43A0A-488E-4044-AE36-A34493A814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2271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69D27-583F-413D-8CCF-C62365325690}" type="datetimeFigureOut">
              <a:rPr lang="en-GB" smtClean="0"/>
              <a:t>16/01/2018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43A0A-488E-4044-AE36-A34493A814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5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69D27-583F-413D-8CCF-C62365325690}" type="datetimeFigureOut">
              <a:rPr lang="en-GB" smtClean="0"/>
              <a:t>16/01/2018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43A0A-488E-4044-AE36-A34493A814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97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69D27-583F-413D-8CCF-C62365325690}" type="datetimeFigureOut">
              <a:rPr lang="en-GB" smtClean="0"/>
              <a:t>16/01/2018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43A0A-488E-4044-AE36-A34493A814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2321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69D27-583F-413D-8CCF-C62365325690}" type="datetimeFigureOut">
              <a:rPr lang="en-GB" smtClean="0"/>
              <a:t>16/01/2018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43A0A-488E-4044-AE36-A34493A814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846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69D27-583F-413D-8CCF-C62365325690}" type="datetimeFigureOut">
              <a:rPr lang="en-GB" smtClean="0"/>
              <a:t>16/01/2018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43A0A-488E-4044-AE36-A34493A814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170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69D27-583F-413D-8CCF-C62365325690}" type="datetimeFigureOut">
              <a:rPr lang="en-GB" smtClean="0"/>
              <a:t>16/01/2018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43A0A-488E-4044-AE36-A34493A814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7142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healthylearningdoncaster.co.u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HLHL Accreditation Process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88840"/>
            <a:ext cx="8527403" cy="29264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S:\PH_Specialists\PH Specialist CW\5-19\Healthy Learning, Healthy Lives\Website development and accreditation tool\Logo\HLHL logo for use white backgroun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1064" y="5661248"/>
            <a:ext cx="2123728" cy="1069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11560" y="5661248"/>
            <a:ext cx="4968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hlinkClick r:id="rId4"/>
              </a:rPr>
              <a:t>www.healthylearningdoncaster.co.uk</a:t>
            </a:r>
            <a:endParaRPr lang="en-GB" dirty="0" smtClean="0"/>
          </a:p>
          <a:p>
            <a:r>
              <a:rPr lang="en-GB" dirty="0" smtClean="0"/>
              <a:t>healthylearning@doncaster.gov.uk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3424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HLHL Accreditation Process</vt:lpstr>
    </vt:vector>
  </TitlesOfParts>
  <Company>DMBC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HLHL Accreditation Process</dc:title>
  <dc:creator>Horrocks, Karen</dc:creator>
  <cp:lastModifiedBy>Horrocks, Karen</cp:lastModifiedBy>
  <cp:revision>1</cp:revision>
  <dcterms:created xsi:type="dcterms:W3CDTF">2018-01-16T15:41:05Z</dcterms:created>
  <dcterms:modified xsi:type="dcterms:W3CDTF">2018-01-16T15:41:58Z</dcterms:modified>
</cp:coreProperties>
</file>